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58" r:id="rId6"/>
    <p:sldId id="259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FF7C"/>
    <a:srgbClr val="0B63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4"/>
    <p:restoredTop sz="94686"/>
  </p:normalViewPr>
  <p:slideViewPr>
    <p:cSldViewPr snapToGrid="0" snapToObjects="1">
      <p:cViewPr varScale="1">
        <p:scale>
          <a:sx n="104" d="100"/>
          <a:sy n="104" d="100"/>
        </p:scale>
        <p:origin x="9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4776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D213E-55A0-D942-8B07-35DF0D7BC380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E8204-9DC6-F747-B52E-F95383972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90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79812-FB23-4349-9083-A634014472C6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1D7F4-8612-364C-AE21-34A5B49E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35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D7F4-8612-364C-AE21-34A5B49E53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88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D22A-E5EB-5B4C-90C9-E80A6B20BDC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61B-C4EC-2D47-978C-BDE58225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87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025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4638" y="4302246"/>
            <a:ext cx="6544407" cy="1861161"/>
          </a:xfrm>
        </p:spPr>
        <p:txBody>
          <a:bodyPr anchor="b">
            <a:normAutofit/>
          </a:bodyPr>
          <a:lstStyle>
            <a:lvl1pPr algn="r">
              <a:defRPr sz="5400" spc="-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2414955" y="6031523"/>
            <a:ext cx="9144000" cy="371109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7CFF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HERE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036420" y="4583151"/>
            <a:ext cx="0" cy="190685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6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65992" y="2642000"/>
            <a:ext cx="6544407" cy="1861161"/>
          </a:xfrm>
        </p:spPr>
        <p:txBody>
          <a:bodyPr anchor="b">
            <a:normAutofit/>
          </a:bodyPr>
          <a:lstStyle>
            <a:lvl1pPr algn="r">
              <a:defRPr sz="48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991" y="4406449"/>
            <a:ext cx="6544407" cy="366273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7CFF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025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65633" y="3467190"/>
            <a:ext cx="2031879" cy="1861161"/>
          </a:xfrm>
        </p:spPr>
        <p:txBody>
          <a:bodyPr anchor="b">
            <a:normAutofit/>
          </a:bodyPr>
          <a:lstStyle>
            <a:lvl1pPr algn="l">
              <a:defRPr sz="480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SLIDE</a:t>
            </a:r>
            <a:br>
              <a:rPr lang="en-US"/>
            </a:br>
            <a:r>
              <a:rPr lang="en-US"/>
              <a:t>TITLE</a:t>
            </a:r>
            <a:br>
              <a:rPr lang="en-US"/>
            </a:br>
            <a:r>
              <a:rPr lang="en-US"/>
              <a:t>HERE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632" y="5231639"/>
            <a:ext cx="2455627" cy="1202615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7CFF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6962" y="836419"/>
            <a:ext cx="5564187" cy="4059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025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65633" y="1147737"/>
            <a:ext cx="6544407" cy="1861161"/>
          </a:xfrm>
        </p:spPr>
        <p:txBody>
          <a:bodyPr anchor="b">
            <a:normAutofit/>
          </a:bodyPr>
          <a:lstStyle>
            <a:lvl1pPr algn="l">
              <a:defRPr sz="48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632" y="2912186"/>
            <a:ext cx="6544407" cy="36627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7CFF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HERE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6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97727" y="364081"/>
            <a:ext cx="4899102" cy="827384"/>
          </a:xfrm>
        </p:spPr>
        <p:txBody>
          <a:bodyPr anchor="b"/>
          <a:lstStyle>
            <a:lvl1pPr algn="l">
              <a:defRPr sz="6000" baseline="0">
                <a:solidFill>
                  <a:srgbClr val="0B63B7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7727" y="957290"/>
            <a:ext cx="4899102" cy="65963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HERE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906588"/>
            <a:ext cx="12192000" cy="29559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00333" y="364081"/>
            <a:ext cx="2676525" cy="1288181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bullet point 1</a:t>
            </a:r>
          </a:p>
          <a:p>
            <a:r>
              <a:rPr lang="en-US" sz="1200" dirty="0">
                <a:solidFill>
                  <a:schemeClr val="tx1"/>
                </a:solidFill>
              </a:rPr>
              <a:t>bullet point 2</a:t>
            </a:r>
          </a:p>
          <a:p>
            <a:r>
              <a:rPr lang="en-US" sz="1200" baseline="0" dirty="0">
                <a:solidFill>
                  <a:schemeClr val="tx1"/>
                </a:solidFill>
              </a:rPr>
              <a:t>b</a:t>
            </a:r>
            <a:r>
              <a:rPr lang="en-US" sz="1200" dirty="0">
                <a:solidFill>
                  <a:schemeClr val="tx1"/>
                </a:solidFill>
              </a:rPr>
              <a:t>ullet point</a:t>
            </a:r>
            <a:r>
              <a:rPr lang="en-US" sz="1200" baseline="0" dirty="0">
                <a:solidFill>
                  <a:schemeClr val="tx1"/>
                </a:solidFill>
              </a:rPr>
              <a:t> 3</a:t>
            </a:r>
            <a:r>
              <a:rPr lang="en-US" dirty="0"/>
              <a:t>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23875" y="5095875"/>
            <a:ext cx="8285163" cy="137160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Text box</a:t>
            </a:r>
            <a:r>
              <a:rPr lang="mr-IN" dirty="0"/>
              <a:t>…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200"/>
            <a:ext cx="12192000" cy="68596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878375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000738"/>
            <a:ext cx="9144000" cy="41507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CFF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HERE</a:t>
            </a:r>
          </a:p>
        </p:txBody>
      </p:sp>
    </p:spTree>
    <p:extLst>
      <p:ext uri="{BB962C8B-B14F-4D97-AF65-F5344CB8AC3E}">
        <p14:creationId xmlns:p14="http://schemas.microsoft.com/office/powerpoint/2010/main" val="117818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6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878375"/>
          </a:xfrm>
        </p:spPr>
        <p:txBody>
          <a:bodyPr anchor="b"/>
          <a:lstStyle>
            <a:lvl1pPr algn="ctr">
              <a:defRPr sz="6000" baseline="0">
                <a:solidFill>
                  <a:srgbClr val="0B63B7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000738"/>
            <a:ext cx="9144000" cy="41507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HERE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4"/>
            <a:ext cx="12192000" cy="68596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348262"/>
            <a:ext cx="9144000" cy="878375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AD22A-E5EB-5B4C-90C9-E80A6B20BDC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F861B-C4EC-2D47-978C-BDE58225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5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70" r:id="rId3"/>
    <p:sldLayoutId id="2147483672" r:id="rId4"/>
    <p:sldLayoutId id="2147483671" r:id="rId5"/>
    <p:sldLayoutId id="2147483673" r:id="rId6"/>
    <p:sldLayoutId id="2147483655" r:id="rId7"/>
    <p:sldLayoutId id="2147483656" r:id="rId8"/>
    <p:sldLayoutId id="214748367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Advanced Features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Florida Skyward User Group Conference</a:t>
            </a:r>
          </a:p>
        </p:txBody>
      </p:sp>
    </p:spTree>
    <p:extLst>
      <p:ext uri="{BB962C8B-B14F-4D97-AF65-F5344CB8AC3E}">
        <p14:creationId xmlns:p14="http://schemas.microsoft.com/office/powerpoint/2010/main" val="2058342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20B0A-3CD3-C5F1-EB60-804566ECC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37E22-FFC1-EC8E-9300-B01464C9B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27" y="3467190"/>
            <a:ext cx="2983346" cy="1861161"/>
          </a:xfrm>
        </p:spPr>
        <p:txBody>
          <a:bodyPr>
            <a:normAutofit/>
          </a:bodyPr>
          <a:lstStyle/>
          <a:p>
            <a:r>
              <a:rPr lang="en-US" sz="3200" dirty="0"/>
              <a:t>Name Maintenance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E080AFD-906F-7C3D-667B-BEFB5321A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728" y="5231639"/>
            <a:ext cx="2636532" cy="1202615"/>
          </a:xfrm>
        </p:spPr>
        <p:txBody>
          <a:bodyPr/>
          <a:lstStyle/>
          <a:p>
            <a:r>
              <a:rPr lang="en-US" sz="1800" b="1" i="0" u="none" strike="noStrike" baseline="0" dirty="0">
                <a:latin typeface="Calibri" panose="020F0502020204030204" pitchFamily="34" charset="0"/>
              </a:rPr>
              <a:t>(WS\AF\NA\NA)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1CB602-A399-CD76-C1D5-E7FE754FD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524" y="499630"/>
            <a:ext cx="8403844" cy="466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42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B8F2E-D14B-1C06-2C2D-7A7FE38D3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4D199-386D-8504-376B-B1C46171E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27" y="3467190"/>
            <a:ext cx="2983346" cy="1861161"/>
          </a:xfrm>
        </p:spPr>
        <p:txBody>
          <a:bodyPr>
            <a:normAutofit/>
          </a:bodyPr>
          <a:lstStyle/>
          <a:p>
            <a:r>
              <a:rPr lang="en-US" sz="3200" dirty="0"/>
              <a:t>District Calendar	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63EFEEE-EC12-FFD2-8345-0C97256C5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728" y="5231639"/>
            <a:ext cx="2636532" cy="1202615"/>
          </a:xfrm>
        </p:spPr>
        <p:txBody>
          <a:bodyPr/>
          <a:lstStyle/>
          <a:p>
            <a:r>
              <a:rPr lang="en-US" sz="1800" b="1" i="0" u="none" strike="noStrike" baseline="0" dirty="0">
                <a:latin typeface="Calibri" panose="020F0502020204030204" pitchFamily="34" charset="0"/>
              </a:rPr>
              <a:t>(WS\AF\</a:t>
            </a:r>
            <a:r>
              <a:rPr lang="en-US" sz="1800" b="1" dirty="0">
                <a:latin typeface="Calibri" panose="020F0502020204030204" pitchFamily="34" charset="0"/>
              </a:rPr>
              <a:t>DC</a:t>
            </a:r>
            <a:r>
              <a:rPr lang="en-US" sz="1800" b="1" i="0" u="none" strike="noStrike" baseline="0" dirty="0">
                <a:latin typeface="Calibri" panose="020F0502020204030204" pitchFamily="34" charset="0"/>
              </a:rPr>
              <a:t>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19427C-2D91-5064-615B-A7D8B927C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904" y="180686"/>
            <a:ext cx="7467600" cy="468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E11107-87A1-4502-0E9E-7AD0FFA04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904" y="3443856"/>
            <a:ext cx="5545987" cy="29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47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649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Advanced Features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session will cover: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37EF9-ADFD-1B6E-636F-4D1FE169A29E}"/>
              </a:ext>
            </a:extLst>
          </p:cNvPr>
          <p:cNvSpPr txBox="1"/>
          <p:nvPr/>
        </p:nvSpPr>
        <p:spPr>
          <a:xfrm>
            <a:off x="7989456" y="572655"/>
            <a:ext cx="38792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This session will demonstrate everything within the Advanced Features Button.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Automated Emails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System Contacts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Student Indicators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Processing Lists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Message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Address Master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Entity 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Name Maintenance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District Calendar</a:t>
            </a:r>
          </a:p>
        </p:txBody>
      </p:sp>
    </p:spTree>
    <p:extLst>
      <p:ext uri="{BB962C8B-B14F-4D97-AF65-F5344CB8AC3E}">
        <p14:creationId xmlns:p14="http://schemas.microsoft.com/office/powerpoint/2010/main" val="700589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27" y="3467190"/>
            <a:ext cx="2983346" cy="1861161"/>
          </a:xfrm>
        </p:spPr>
        <p:txBody>
          <a:bodyPr>
            <a:normAutofit/>
          </a:bodyPr>
          <a:lstStyle/>
          <a:p>
            <a:r>
              <a:rPr lang="en-US" sz="3600" dirty="0"/>
              <a:t>Automated Emails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492" y="5231639"/>
            <a:ext cx="2645768" cy="1202615"/>
          </a:xfrm>
        </p:spPr>
        <p:txBody>
          <a:bodyPr/>
          <a:lstStyle/>
          <a:p>
            <a:r>
              <a:rPr lang="en-US" sz="1800" b="1" i="0" u="none" strike="noStrike" baseline="0" dirty="0">
                <a:latin typeface="Calibri" panose="020F0502020204030204" pitchFamily="34" charset="0"/>
              </a:rPr>
              <a:t>(WS\AF\AE)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FC9E03-CAA5-BCFB-9509-F1FF4D440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199" y="66887"/>
            <a:ext cx="8146474" cy="615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77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D8124-9C84-4AE0-CFC6-F4CCBD18B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E454-7B2D-6CB9-7410-62E4F5AA1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27" y="3467190"/>
            <a:ext cx="2983346" cy="1861161"/>
          </a:xfrm>
        </p:spPr>
        <p:txBody>
          <a:bodyPr>
            <a:normAutofit/>
          </a:bodyPr>
          <a:lstStyle/>
          <a:p>
            <a:r>
              <a:rPr lang="en-US" sz="3600" dirty="0"/>
              <a:t>System Contacts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BFF46D-B87E-1164-7B44-EEA34EE75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492" y="5231639"/>
            <a:ext cx="2645768" cy="1202615"/>
          </a:xfrm>
        </p:spPr>
        <p:txBody>
          <a:bodyPr/>
          <a:lstStyle/>
          <a:p>
            <a:r>
              <a:rPr lang="en-US" sz="1800" b="1" i="0" u="none" strike="noStrike" baseline="0" dirty="0">
                <a:latin typeface="Calibri" panose="020F0502020204030204" pitchFamily="34" charset="0"/>
              </a:rPr>
              <a:t>(WS\AF\</a:t>
            </a:r>
            <a:r>
              <a:rPr lang="en-US" sz="1800" b="1" dirty="0">
                <a:latin typeface="Calibri" panose="020F0502020204030204" pitchFamily="34" charset="0"/>
              </a:rPr>
              <a:t>SC</a:t>
            </a:r>
            <a:r>
              <a:rPr lang="en-US" sz="1800" b="1" i="0" u="none" strike="noStrike" baseline="0" dirty="0">
                <a:latin typeface="Calibri" panose="020F0502020204030204" pitchFamily="34" charset="0"/>
              </a:rPr>
              <a:t>)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8D67FB-8C1C-FD8F-D36D-96E907DBF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217" y="222827"/>
            <a:ext cx="5696865" cy="37672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A6E14A-8B4B-65AE-ECD7-915988984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217" y="3990109"/>
            <a:ext cx="4800600" cy="18192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CD095D-7659-996C-EEDB-500970E5D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1817" y="3990109"/>
            <a:ext cx="3719947" cy="204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21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997A5-DDB7-46BC-AEE2-AD9FCC959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70334-82DF-6D5D-AFB7-E6B8863B9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27" y="3467190"/>
            <a:ext cx="2983346" cy="1861161"/>
          </a:xfrm>
        </p:spPr>
        <p:txBody>
          <a:bodyPr>
            <a:normAutofit/>
          </a:bodyPr>
          <a:lstStyle/>
          <a:p>
            <a:r>
              <a:rPr lang="en-US" sz="3600" dirty="0"/>
              <a:t>Student Indicators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ABC735-7470-A05F-A553-0CAA946AD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492" y="5231639"/>
            <a:ext cx="2645768" cy="1202615"/>
          </a:xfrm>
        </p:spPr>
        <p:txBody>
          <a:bodyPr/>
          <a:lstStyle/>
          <a:p>
            <a:r>
              <a:rPr lang="en-US" sz="1800" b="1" i="0" u="none" strike="noStrike" baseline="0" dirty="0">
                <a:latin typeface="Calibri" panose="020F0502020204030204" pitchFamily="34" charset="0"/>
              </a:rPr>
              <a:t>(WS\AF\</a:t>
            </a:r>
            <a:r>
              <a:rPr lang="en-US" sz="1800" b="1" dirty="0">
                <a:latin typeface="Calibri" panose="020F0502020204030204" pitchFamily="34" charset="0"/>
              </a:rPr>
              <a:t>SI</a:t>
            </a:r>
            <a:r>
              <a:rPr lang="en-US" sz="1800" b="1" i="0" u="none" strike="noStrike" baseline="0" dirty="0">
                <a:latin typeface="Calibri" panose="020F0502020204030204" pitchFamily="34" charset="0"/>
              </a:rPr>
              <a:t>)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C96BB-111A-50A3-A508-3BCDF9B6F7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4999" y="171401"/>
            <a:ext cx="2473074" cy="2738054"/>
          </a:xfrm>
        </p:spPr>
        <p:txBody>
          <a:bodyPr>
            <a:normAutofit fontScale="92500"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Used to quickly and discreetly show users that the student has a unique attribute </a:t>
            </a:r>
          </a:p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They are entity specific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There is a utility to clone from one entity to other entities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1E8CFE-020E-14AF-7A54-A01DA8141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954" y="0"/>
            <a:ext cx="4105553" cy="57450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70F584-9C5D-FACE-D09F-665E6EE69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999" y="5745018"/>
            <a:ext cx="78486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97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79605-E4CF-FBE0-E6FA-48A112048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74C9-5E1C-06A9-3DB1-2A390A3626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27" y="3467190"/>
            <a:ext cx="2983346" cy="1861161"/>
          </a:xfrm>
        </p:spPr>
        <p:txBody>
          <a:bodyPr>
            <a:normAutofit/>
          </a:bodyPr>
          <a:lstStyle/>
          <a:p>
            <a:r>
              <a:rPr lang="en-US" sz="3600" dirty="0"/>
              <a:t>Processing Lists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B22FAC-AF54-2048-60FD-0FC5ACABB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492" y="5231639"/>
            <a:ext cx="2645768" cy="1202615"/>
          </a:xfrm>
        </p:spPr>
        <p:txBody>
          <a:bodyPr/>
          <a:lstStyle/>
          <a:p>
            <a:r>
              <a:rPr lang="en-US" sz="1800" b="1" i="0" u="none" strike="noStrike" baseline="0" dirty="0">
                <a:latin typeface="Calibri" panose="020F0502020204030204" pitchFamily="34" charset="0"/>
              </a:rPr>
              <a:t>(WS\AF\</a:t>
            </a:r>
            <a:r>
              <a:rPr lang="en-US" sz="1800" b="1" dirty="0">
                <a:latin typeface="Calibri" panose="020F0502020204030204" pitchFamily="34" charset="0"/>
              </a:rPr>
              <a:t>PL</a:t>
            </a:r>
            <a:r>
              <a:rPr lang="en-US" sz="1800" b="1" i="0" u="none" strike="noStrike" baseline="0" dirty="0">
                <a:latin typeface="Calibri" panose="020F0502020204030204" pitchFamily="34" charset="0"/>
              </a:rPr>
              <a:t>)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A6DA99-49F3-EA1A-DDFD-22A904EA6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929" y="39881"/>
            <a:ext cx="5943600" cy="5981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E0E7BD-1B43-17BE-499F-7A4EF8704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318" y="436369"/>
            <a:ext cx="1447800" cy="400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0ED9D9-2C69-1BA1-DF60-B6F7FD0AF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7495" y="2002031"/>
            <a:ext cx="3695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00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88AAF-79C7-984C-97E2-D1AD248E1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267A7-4D7D-A2CF-714E-BC13D7338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27" y="3467190"/>
            <a:ext cx="2983346" cy="1861161"/>
          </a:xfrm>
        </p:spPr>
        <p:txBody>
          <a:bodyPr>
            <a:normAutofit/>
          </a:bodyPr>
          <a:lstStyle/>
          <a:p>
            <a:r>
              <a:rPr lang="en-US" sz="3600" dirty="0"/>
              <a:t>Message Center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F3F87D-8814-926A-293E-FC673F021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492" y="5231639"/>
            <a:ext cx="2645768" cy="1202615"/>
          </a:xfrm>
        </p:spPr>
        <p:txBody>
          <a:bodyPr/>
          <a:lstStyle/>
          <a:p>
            <a:r>
              <a:rPr lang="en-US" sz="1800" b="1" i="0" u="none" strike="noStrike" baseline="0" dirty="0">
                <a:latin typeface="Calibri" panose="020F0502020204030204" pitchFamily="34" charset="0"/>
              </a:rPr>
              <a:t>(WS\AF\MC)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1E5D48-DF73-4E8E-C059-EA0087141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065" y="154529"/>
            <a:ext cx="6874446" cy="613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61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665B4-3AD3-9672-8ECE-7887D86F6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0E0A7-0BD8-D631-FA6D-89179EC2F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27" y="3467190"/>
            <a:ext cx="2983346" cy="1861161"/>
          </a:xfrm>
        </p:spPr>
        <p:txBody>
          <a:bodyPr>
            <a:normAutofit/>
          </a:bodyPr>
          <a:lstStyle/>
          <a:p>
            <a:r>
              <a:rPr lang="en-US" sz="3600" dirty="0"/>
              <a:t>Address Master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62F121-2476-A497-4E96-E7C3D24AD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492" y="5231639"/>
            <a:ext cx="2645768" cy="1202615"/>
          </a:xfrm>
        </p:spPr>
        <p:txBody>
          <a:bodyPr/>
          <a:lstStyle/>
          <a:p>
            <a:r>
              <a:rPr lang="en-US" sz="1800" b="1" i="0" u="none" strike="noStrike" baseline="0" dirty="0">
                <a:latin typeface="Calibri" panose="020F0502020204030204" pitchFamily="34" charset="0"/>
              </a:rPr>
              <a:t>(WS\AF\AD\AM)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49B19B-8364-1B34-9657-8773CEDD5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674" y="426027"/>
            <a:ext cx="8954326" cy="446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18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C6B55-DB2F-3737-3B72-8093B73E5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87C96-99E0-7C9C-4562-3B17EAFA7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27" y="3467190"/>
            <a:ext cx="2983346" cy="1861161"/>
          </a:xfrm>
        </p:spPr>
        <p:txBody>
          <a:bodyPr>
            <a:normAutofit/>
          </a:bodyPr>
          <a:lstStyle/>
          <a:p>
            <a:r>
              <a:rPr lang="en-US" sz="3600" dirty="0"/>
              <a:t>Entity Counts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13EEB-9318-528B-4EE0-A1F6F7CA2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492" y="5231639"/>
            <a:ext cx="2645768" cy="1202615"/>
          </a:xfrm>
        </p:spPr>
        <p:txBody>
          <a:bodyPr/>
          <a:lstStyle/>
          <a:p>
            <a:r>
              <a:rPr lang="en-US" sz="1800" b="1" i="0" u="none" strike="noStrike" baseline="0" dirty="0">
                <a:latin typeface="Calibri" panose="020F0502020204030204" pitchFamily="34" charset="0"/>
              </a:rPr>
              <a:t>(WS\AF\EC\EC)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153B73-E536-A918-7892-CA1710C1F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448" y="1209819"/>
            <a:ext cx="8391780" cy="26694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DCD60D-A3B2-5FDC-711C-90DE112C5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448" y="4138073"/>
            <a:ext cx="59817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82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f3073f3-9a20-481c-ba9a-d77d18817a94">
      <UserInfo>
        <DisplayName>Joe Battaglia</DisplayName>
        <AccountId>115</AccountId>
        <AccountType/>
      </UserInfo>
      <UserInfo>
        <DisplayName>Tim Casey</DisplayName>
        <AccountId>147</AccountId>
        <AccountType/>
      </UserInfo>
      <UserInfo>
        <DisplayName>Jenny Staples</DisplayName>
        <AccountId>97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15D197E973384187645406A0610E8A" ma:contentTypeVersion="13" ma:contentTypeDescription="Create a new document." ma:contentTypeScope="" ma:versionID="8c6a8c6d92a07b72143e37297c00e679">
  <xsd:schema xmlns:xsd="http://www.w3.org/2001/XMLSchema" xmlns:xs="http://www.w3.org/2001/XMLSchema" xmlns:p="http://schemas.microsoft.com/office/2006/metadata/properties" xmlns:ns2="3f3073f3-9a20-481c-ba9a-d77d18817a94" xmlns:ns3="42a7207b-7133-445a-a506-606f615b7eeb" targetNamespace="http://schemas.microsoft.com/office/2006/metadata/properties" ma:root="true" ma:fieldsID="0e32b556dc8fd2b36c6ddbbe5bd3c0b1" ns2:_="" ns3:_="">
    <xsd:import namespace="3f3073f3-9a20-481c-ba9a-d77d18817a94"/>
    <xsd:import namespace="42a7207b-7133-445a-a506-606f615b7ee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073f3-9a20-481c-ba9a-d77d18817a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a7207b-7133-445a-a506-606f615b7e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589937-285E-458F-A6E3-EB25D144B7F4}">
  <ds:schemaRefs>
    <ds:schemaRef ds:uri="http://schemas.microsoft.com/office/2006/metadata/properties"/>
    <ds:schemaRef ds:uri="http://schemas.microsoft.com/office/infopath/2007/PartnerControls"/>
    <ds:schemaRef ds:uri="3f3073f3-9a20-481c-ba9a-d77d18817a94"/>
  </ds:schemaRefs>
</ds:datastoreItem>
</file>

<file path=customXml/itemProps2.xml><?xml version="1.0" encoding="utf-8"?>
<ds:datastoreItem xmlns:ds="http://schemas.openxmlformats.org/officeDocument/2006/customXml" ds:itemID="{1927A1E3-8D38-4CE0-9EDF-4D7E21C2C8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3073f3-9a20-481c-ba9a-d77d18817a94"/>
    <ds:schemaRef ds:uri="42a7207b-7133-445a-a506-606f615b7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949000-6F41-4353-A46B-250BE57DF8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162</Words>
  <Application>Microsoft Office PowerPoint</Application>
  <PresentationFormat>Widescreen</PresentationFormat>
  <Paragraphs>37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Open Sans</vt:lpstr>
      <vt:lpstr>Office Theme</vt:lpstr>
      <vt:lpstr>Advanced Features</vt:lpstr>
      <vt:lpstr>Advanced Features</vt:lpstr>
      <vt:lpstr>Automated Emails</vt:lpstr>
      <vt:lpstr>System Contacts</vt:lpstr>
      <vt:lpstr>Student Indicators</vt:lpstr>
      <vt:lpstr>Processing Lists</vt:lpstr>
      <vt:lpstr>Message Center</vt:lpstr>
      <vt:lpstr>Address Master</vt:lpstr>
      <vt:lpstr>Entity Counts</vt:lpstr>
      <vt:lpstr>Name Maintenance</vt:lpstr>
      <vt:lpstr>District Calendar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Foua Khang</dc:creator>
  <cp:lastModifiedBy>Jamie Hartman</cp:lastModifiedBy>
  <cp:revision>22</cp:revision>
  <dcterms:created xsi:type="dcterms:W3CDTF">2017-04-06T16:25:10Z</dcterms:created>
  <dcterms:modified xsi:type="dcterms:W3CDTF">2025-01-14T17:54:04Z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0x0101005815D197E973384187645406A0610E8A</vt:lpwstr>
  </property>
</Properties>
</file>